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webextensions/taskpanes.xml" ContentType="application/vnd.ms-office.webextensiontaskpanes+xml"/>
  <Override PartName="/ppt/webextensions/webextension1.xml" ContentType="application/vnd.ms-office.webextension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officeDocument/2006/relationships/officeDocument" Target="ppt/presentation.xml"/><Relationship Id="rId1" Type="http://schemas.microsoft.com/office/2011/relationships/webextensiontaskpanes" Target="ppt/webextensions/taskpanes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926" r:id="rId1"/>
  </p:sldMasterIdLst>
  <p:notesMasterIdLst>
    <p:notesMasterId r:id="rId6"/>
  </p:notesMasterIdLst>
  <p:handoutMasterIdLst>
    <p:handoutMasterId r:id="rId7"/>
  </p:handoutMasterIdLst>
  <p:sldIdLst>
    <p:sldId id="260" r:id="rId2"/>
    <p:sldId id="257" r:id="rId3"/>
    <p:sldId id="259" r:id="rId4"/>
    <p:sldId id="258" r:id="rId5"/>
  </p:sldIdLst>
  <p:sldSz cx="12192000" cy="6858000"/>
  <p:notesSz cx="6858000" cy="9144000"/>
  <p:defaultTextStyle>
    <a:defPPr>
      <a:defRPr lang="en-US"/>
    </a:defPPr>
    <a:lvl1pPr marL="0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89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77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566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754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943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131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320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509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orient="horz" pos="1010">
          <p15:clr>
            <a:srgbClr val="A4A3A4"/>
          </p15:clr>
        </p15:guide>
        <p15:guide id="4" pos="60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arlin Stokes" initials="KS" lastIdx="2" clrIdx="0"/>
  <p:cmAuthor id="2" name="david groom" initials="dg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8C00"/>
    <a:srgbClr val="5EEF79"/>
    <a:srgbClr val="EE82EE"/>
    <a:srgbClr val="2FD6C3"/>
    <a:srgbClr val="4E3387"/>
    <a:srgbClr val="0079EF"/>
    <a:srgbClr val="00A4ED"/>
    <a:srgbClr val="00A9C2"/>
    <a:srgbClr val="11BAB6"/>
    <a:srgbClr val="A8247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6176" autoAdjust="0"/>
    <p:restoredTop sz="88810" autoAdjust="0"/>
  </p:normalViewPr>
  <p:slideViewPr>
    <p:cSldViewPr snapToGrid="0" showGuides="1">
      <p:cViewPr varScale="1">
        <p:scale>
          <a:sx n="52" d="100"/>
          <a:sy n="52" d="100"/>
        </p:scale>
        <p:origin x="82" y="2275"/>
      </p:cViewPr>
      <p:guideLst>
        <p:guide orient="horz" pos="2160"/>
        <p:guide pos="3840"/>
        <p:guide orient="horz" pos="1010"/>
        <p:guide pos="600"/>
      </p:guideLst>
    </p:cSldViewPr>
  </p:slideViewPr>
  <p:outlineViewPr>
    <p:cViewPr>
      <p:scale>
        <a:sx n="33" d="100"/>
        <a:sy n="33" d="100"/>
      </p:scale>
      <p:origin x="0" y="-20748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11028"/>
    </p:cViewPr>
  </p:sorterViewPr>
  <p:notesViewPr>
    <p:cSldViewPr snapToGrid="0" showGuides="1">
      <p:cViewPr varScale="1">
        <p:scale>
          <a:sx n="127" d="100"/>
          <a:sy n="127" d="100"/>
        </p:scale>
        <p:origin x="96" y="18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de-AT" sz="1000" dirty="0">
                <a:solidFill>
                  <a:schemeClr val="tx1">
                    <a:tint val="75000"/>
                  </a:schemeClr>
                </a:solidFill>
              </a:rPr>
              <a:t>Open Horizons  Virtual Summit 2020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A5D084-1884-4748-B33F-8BAF41B241D6}" type="slidenum">
              <a:rPr lang="de-AT" sz="1000">
                <a:solidFill>
                  <a:schemeClr val="tx1">
                    <a:tint val="75000"/>
                  </a:schemeClr>
                </a:solidFill>
              </a:rPr>
              <a:pPr/>
              <a:t>‹Nr.›</a:t>
            </a:fld>
            <a:endParaRPr lang="de-AT" sz="1000" dirty="0">
              <a:solidFill>
                <a:schemeClr val="tx1">
                  <a:tint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3918719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/>
            </a:lvl1pPr>
          </a:lstStyle>
          <a:p>
            <a:r>
              <a:rPr lang="en-US" dirty="0">
                <a:solidFill>
                  <a:schemeClr val="tx1">
                    <a:tint val="75000"/>
                  </a:schemeClr>
                </a:solidFill>
              </a:rPr>
              <a:t>Open Horizons Virtual  Summit Berlin</a:t>
            </a:r>
            <a:r>
              <a:rPr lang="en-US" dirty="0"/>
              <a:t> </a:t>
            </a:r>
            <a:r>
              <a:rPr lang="en-US" dirty="0">
                <a:solidFill>
                  <a:schemeClr val="tx1">
                    <a:tint val="75000"/>
                  </a:schemeClr>
                </a:solidFill>
              </a:rPr>
              <a:t>2020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lang="en-US" sz="1000" kern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EF956D5C-5EF9-4233-82C8-1D8C4F6E2EDC}" type="slidenum">
              <a:rPr lang="de-AT" smtClean="0"/>
              <a:pPr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369405924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89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377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566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754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943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131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320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509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Slide">
    <p:bg>
      <p:bgPr>
        <a:blipFill dpi="0" rotWithShape="1">
          <a:blip r:embed="rId2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itle 1"/>
          <p:cNvSpPr>
            <a:spLocks noGrp="1"/>
          </p:cNvSpPr>
          <p:nvPr>
            <p:ph type="ctrTitle" hasCustomPrompt="1"/>
          </p:nvPr>
        </p:nvSpPr>
        <p:spPr>
          <a:xfrm>
            <a:off x="941607" y="3362718"/>
            <a:ext cx="7977124" cy="1184103"/>
          </a:xfrm>
        </p:spPr>
        <p:txBody>
          <a:bodyPr anchor="ctr" anchorCtr="0">
            <a:normAutofit/>
          </a:bodyPr>
          <a:lstStyle>
            <a:lvl1pPr algn="l">
              <a:lnSpc>
                <a:spcPct val="80000"/>
              </a:lnSpc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subtitle</a:t>
            </a:r>
          </a:p>
        </p:txBody>
      </p:sp>
      <p:sp>
        <p:nvSpPr>
          <p:cNvPr id="40" name="Shape 48"/>
          <p:cNvSpPr>
            <a:spLocks noGrp="1"/>
          </p:cNvSpPr>
          <p:nvPr>
            <p:ph type="body" sz="quarter" idx="10" hasCustomPrompt="1"/>
          </p:nvPr>
        </p:nvSpPr>
        <p:spPr>
          <a:xfrm>
            <a:off x="950104" y="4851530"/>
            <a:ext cx="4270249" cy="1427453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lnSpc>
                <a:spcPct val="80000"/>
              </a:lnSpc>
              <a:spcBef>
                <a:spcPts val="0"/>
              </a:spcBef>
              <a:spcAft>
                <a:spcPts val="600"/>
              </a:spcAft>
              <a:buSzTx/>
              <a:buFontTx/>
              <a:buNone/>
              <a:defRPr sz="2000" b="1">
                <a:solidFill>
                  <a:schemeClr val="bg1"/>
                </a:solidFill>
              </a:defRPr>
            </a:lvl1pPr>
            <a:lvl2pPr marL="0" indent="0">
              <a:lnSpc>
                <a:spcPct val="80000"/>
              </a:lnSpc>
              <a:spcBef>
                <a:spcPts val="0"/>
              </a:spcBef>
              <a:spcAft>
                <a:spcPts val="600"/>
              </a:spcAft>
              <a:buSzTx/>
              <a:buFontTx/>
              <a:buNone/>
              <a:defRPr sz="2000" b="1">
                <a:solidFill>
                  <a:schemeClr val="bg1"/>
                </a:solidFill>
              </a:defRPr>
            </a:lvl2pPr>
            <a:lvl3pPr marL="0" indent="0">
              <a:lnSpc>
                <a:spcPct val="80000"/>
              </a:lnSpc>
              <a:spcBef>
                <a:spcPts val="0"/>
              </a:spcBef>
              <a:spcAft>
                <a:spcPts val="600"/>
              </a:spcAft>
              <a:buSzTx/>
              <a:buFontTx/>
              <a:buNone/>
              <a:defRPr sz="2000" b="1">
                <a:solidFill>
                  <a:schemeClr val="bg1"/>
                </a:solidFill>
              </a:defRPr>
            </a:lvl3pPr>
            <a:lvl4pPr marL="0" indent="0">
              <a:lnSpc>
                <a:spcPct val="80000"/>
              </a:lnSpc>
              <a:spcBef>
                <a:spcPts val="0"/>
              </a:spcBef>
              <a:spcAft>
                <a:spcPts val="600"/>
              </a:spcAft>
              <a:buSzTx/>
              <a:buFontTx/>
              <a:buNone/>
              <a:defRPr sz="2400">
                <a:solidFill>
                  <a:srgbClr val="FFFFFF"/>
                </a:solidFill>
              </a:defRPr>
            </a:lvl4pPr>
            <a:lvl5pPr marL="0" indent="0">
              <a:lnSpc>
                <a:spcPct val="80000"/>
              </a:lnSpc>
              <a:spcBef>
                <a:spcPts val="0"/>
              </a:spcBef>
              <a:spcAft>
                <a:spcPts val="600"/>
              </a:spcAft>
              <a:buSzTx/>
              <a:buFontTx/>
              <a:buNone/>
              <a:defRPr sz="2400">
                <a:solidFill>
                  <a:srgbClr val="FFFFFF"/>
                </a:solidFill>
              </a:defRPr>
            </a:lvl5pPr>
          </a:lstStyle>
          <a:p>
            <a:r>
              <a:rPr lang="en-US" dirty="0"/>
              <a:t>Speaker Name</a:t>
            </a:r>
            <a:endParaRPr dirty="0"/>
          </a:p>
          <a:p>
            <a:pPr lvl="1"/>
            <a:r>
              <a:rPr lang="en-US" dirty="0"/>
              <a:t>Title/Company</a:t>
            </a:r>
            <a:endParaRPr dirty="0"/>
          </a:p>
          <a:p>
            <a:pPr lvl="2"/>
            <a:r>
              <a:rPr lang="en-US" dirty="0"/>
              <a:t>Date</a:t>
            </a:r>
            <a:endParaRPr dirty="0"/>
          </a:p>
        </p:txBody>
      </p:sp>
      <p:sp>
        <p:nvSpPr>
          <p:cNvPr id="21" name="Blue bar"/>
          <p:cNvSpPr/>
          <p:nvPr userDrawn="1"/>
        </p:nvSpPr>
        <p:spPr>
          <a:xfrm>
            <a:off x="944563" y="0"/>
            <a:ext cx="1799696" cy="151844"/>
          </a:xfrm>
          <a:prstGeom prst="rect">
            <a:avLst/>
          </a:prstGeom>
          <a:solidFill>
            <a:schemeClr val="bg1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0" name="Shape 48"/>
          <p:cNvSpPr>
            <a:spLocks noGrp="1"/>
          </p:cNvSpPr>
          <p:nvPr>
            <p:ph type="body" sz="quarter" idx="11" hasCustomPrompt="1"/>
          </p:nvPr>
        </p:nvSpPr>
        <p:spPr>
          <a:xfrm>
            <a:off x="6096000" y="4838467"/>
            <a:ext cx="4270249" cy="1427453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lnSpc>
                <a:spcPct val="80000"/>
              </a:lnSpc>
              <a:spcBef>
                <a:spcPts val="0"/>
              </a:spcBef>
              <a:spcAft>
                <a:spcPts val="600"/>
              </a:spcAft>
              <a:buSzTx/>
              <a:buFontTx/>
              <a:buNone/>
              <a:defRPr sz="2000" b="1">
                <a:solidFill>
                  <a:schemeClr val="bg1"/>
                </a:solidFill>
              </a:defRPr>
            </a:lvl1pPr>
            <a:lvl2pPr marL="0" indent="0">
              <a:lnSpc>
                <a:spcPct val="80000"/>
              </a:lnSpc>
              <a:spcBef>
                <a:spcPts val="0"/>
              </a:spcBef>
              <a:spcAft>
                <a:spcPts val="600"/>
              </a:spcAft>
              <a:buSzTx/>
              <a:buFontTx/>
              <a:buNone/>
              <a:defRPr sz="2000" b="1">
                <a:solidFill>
                  <a:schemeClr val="bg1"/>
                </a:solidFill>
              </a:defRPr>
            </a:lvl2pPr>
            <a:lvl3pPr marL="0" indent="0">
              <a:lnSpc>
                <a:spcPct val="80000"/>
              </a:lnSpc>
              <a:spcBef>
                <a:spcPts val="0"/>
              </a:spcBef>
              <a:spcAft>
                <a:spcPts val="600"/>
              </a:spcAft>
              <a:buSzTx/>
              <a:buFontTx/>
              <a:buNone/>
              <a:defRPr sz="2000" b="1">
                <a:solidFill>
                  <a:schemeClr val="bg1"/>
                </a:solidFill>
              </a:defRPr>
            </a:lvl3pPr>
            <a:lvl4pPr marL="0" indent="0">
              <a:lnSpc>
                <a:spcPct val="80000"/>
              </a:lnSpc>
              <a:spcBef>
                <a:spcPts val="0"/>
              </a:spcBef>
              <a:spcAft>
                <a:spcPts val="600"/>
              </a:spcAft>
              <a:buSzTx/>
              <a:buFontTx/>
              <a:buNone/>
              <a:defRPr sz="2400">
                <a:solidFill>
                  <a:srgbClr val="FFFFFF"/>
                </a:solidFill>
              </a:defRPr>
            </a:lvl4pPr>
            <a:lvl5pPr marL="0" indent="0">
              <a:lnSpc>
                <a:spcPct val="80000"/>
              </a:lnSpc>
              <a:spcBef>
                <a:spcPts val="0"/>
              </a:spcBef>
              <a:spcAft>
                <a:spcPts val="600"/>
              </a:spcAft>
              <a:buSzTx/>
              <a:buFontTx/>
              <a:buNone/>
              <a:defRPr sz="2400">
                <a:solidFill>
                  <a:srgbClr val="FFFFFF"/>
                </a:solidFill>
              </a:defRPr>
            </a:lvl5pPr>
          </a:lstStyle>
          <a:p>
            <a:r>
              <a:rPr lang="en-US" dirty="0"/>
              <a:t>Speaker Name</a:t>
            </a:r>
            <a:endParaRPr dirty="0"/>
          </a:p>
          <a:p>
            <a:pPr lvl="1"/>
            <a:r>
              <a:rPr lang="en-US" dirty="0"/>
              <a:t>Title/Company</a:t>
            </a:r>
            <a:endParaRPr dirty="0"/>
          </a:p>
          <a:p>
            <a:pPr lvl="2"/>
            <a:r>
              <a:rPr lang="en-US" dirty="0"/>
              <a:t>Date</a:t>
            </a:r>
            <a:endParaRPr dirty="0"/>
          </a:p>
        </p:txBody>
      </p:sp>
      <p:sp>
        <p:nvSpPr>
          <p:cNvPr id="13" name="Textplatzhalter 12"/>
          <p:cNvSpPr>
            <a:spLocks noGrp="1"/>
          </p:cNvSpPr>
          <p:nvPr>
            <p:ph type="body" sz="quarter" idx="12" hasCustomPrompt="1"/>
          </p:nvPr>
        </p:nvSpPr>
        <p:spPr>
          <a:xfrm>
            <a:off x="940455" y="2309209"/>
            <a:ext cx="9422765" cy="1071562"/>
          </a:xfrm>
        </p:spPr>
        <p:txBody>
          <a:bodyPr anchor="ctr"/>
          <a:lstStyle>
            <a:lvl1pPr marL="0" indent="0">
              <a:buNone/>
              <a:defRPr sz="6000" b="1">
                <a:solidFill>
                  <a:schemeClr val="bg1"/>
                </a:solidFill>
                <a:latin typeface="+mj-lt"/>
              </a:defRPr>
            </a:lvl1pPr>
            <a:lvl2pPr marL="346075" indent="0">
              <a:buNone/>
              <a:defRPr>
                <a:solidFill>
                  <a:schemeClr val="bg1"/>
                </a:solidFill>
                <a:latin typeface="+mj-lt"/>
              </a:defRPr>
            </a:lvl2pPr>
            <a:lvl3pPr marL="574675" indent="0">
              <a:buNone/>
              <a:defRPr>
                <a:solidFill>
                  <a:schemeClr val="bg1"/>
                </a:solidFill>
                <a:latin typeface="+mj-lt"/>
              </a:defRPr>
            </a:lvl3pPr>
            <a:lvl4pPr marL="744538" indent="0">
              <a:buNone/>
              <a:defRPr>
                <a:solidFill>
                  <a:schemeClr val="bg1"/>
                </a:solidFill>
                <a:latin typeface="+mj-lt"/>
              </a:defRPr>
            </a:lvl4pPr>
            <a:lvl5pPr marL="920750" indent="0">
              <a:buNone/>
              <a:defRPr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de-DE" dirty="0"/>
              <a:t>Click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edit</a:t>
            </a:r>
            <a:r>
              <a:rPr lang="de-DE" dirty="0"/>
              <a:t> title</a:t>
            </a:r>
          </a:p>
        </p:txBody>
      </p:sp>
      <p:sp>
        <p:nvSpPr>
          <p:cNvPr id="17" name="Textplatzhalter 16"/>
          <p:cNvSpPr>
            <a:spLocks noGrp="1"/>
          </p:cNvSpPr>
          <p:nvPr>
            <p:ph type="body" sz="quarter" idx="13" hasCustomPrompt="1"/>
          </p:nvPr>
        </p:nvSpPr>
        <p:spPr>
          <a:xfrm>
            <a:off x="941225" y="1594879"/>
            <a:ext cx="4806451" cy="705757"/>
          </a:xfrm>
        </p:spPr>
        <p:txBody>
          <a:bodyPr anchor="ctr"/>
          <a:lstStyle>
            <a:lvl1pPr marL="0" indent="0">
              <a:buNone/>
              <a:defRPr sz="2800" i="1" baseline="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 dirty="0"/>
              <a:t>Click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edit</a:t>
            </a:r>
            <a:r>
              <a:rPr lang="de-DE" dirty="0"/>
              <a:t> </a:t>
            </a:r>
            <a:r>
              <a:rPr lang="de-DE" dirty="0" err="1"/>
              <a:t>session</a:t>
            </a:r>
            <a:r>
              <a:rPr lang="de-DE" dirty="0"/>
              <a:t> </a:t>
            </a:r>
            <a:r>
              <a:rPr lang="de-DE" dirty="0" err="1"/>
              <a:t>number</a:t>
            </a:r>
            <a:endParaRPr lang="de-DE" dirty="0"/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C97F8577-E39C-45F4-A94A-DCE91928A9A8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83339" y="316815"/>
            <a:ext cx="3615014" cy="5346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93925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screen  Image">
    <p:bg>
      <p:bgPr>
        <a:gradFill>
          <a:gsLst>
            <a:gs pos="0">
              <a:srgbClr val="1DBDFF"/>
            </a:gs>
            <a:gs pos="47000">
              <a:srgbClr val="188DFF"/>
            </a:gs>
            <a:gs pos="100000">
              <a:srgbClr val="752FB7"/>
            </a:gs>
          </a:gsLst>
          <a:lin ang="27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1"/>
          </p:nvPr>
        </p:nvSpPr>
        <p:spPr>
          <a:xfrm>
            <a:off x="0" y="0"/>
            <a:ext cx="12192000" cy="6858000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 algn="ctr">
              <a:buNone/>
              <a:defRPr baseline="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" name="Rectangle 2"/>
          <p:cNvSpPr/>
          <p:nvPr userDrawn="1"/>
        </p:nvSpPr>
        <p:spPr>
          <a:xfrm>
            <a:off x="1041400" y="0"/>
            <a:ext cx="1803400" cy="152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93875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Section Break w Mark">
    <p:bg>
      <p:bgPr>
        <a:blipFill dpi="0" rotWithShape="1">
          <a:blip r:embed="rId2">
            <a:alphaModFix amt="49000"/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5990" y="1638617"/>
            <a:ext cx="9109710" cy="1874520"/>
          </a:xfrm>
        </p:spPr>
        <p:txBody>
          <a:bodyPr lIns="91440" tIns="45720" rIns="91440" bIns="45720" anchor="ctr">
            <a:normAutofit/>
          </a:bodyPr>
          <a:lstStyle>
            <a:lvl1pPr>
              <a:defRPr sz="48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7" name="white bar" descr="Rectangle 59"/>
          <p:cNvSpPr/>
          <p:nvPr/>
        </p:nvSpPr>
        <p:spPr>
          <a:xfrm>
            <a:off x="946405" y="0"/>
            <a:ext cx="1799696" cy="151844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grpSp>
        <p:nvGrpSpPr>
          <p:cNvPr id="18" name="Group 17"/>
          <p:cNvGrpSpPr/>
          <p:nvPr userDrawn="1"/>
        </p:nvGrpSpPr>
        <p:grpSpPr>
          <a:xfrm>
            <a:off x="864470" y="2112962"/>
            <a:ext cx="869950" cy="869950"/>
            <a:chOff x="3513138" y="642938"/>
            <a:chExt cx="869950" cy="869950"/>
          </a:xfrm>
          <a:solidFill>
            <a:schemeClr val="bg1"/>
          </a:solidFill>
        </p:grpSpPr>
        <p:sp>
          <p:nvSpPr>
            <p:cNvPr id="19" name="Freeform 18"/>
            <p:cNvSpPr>
              <a:spLocks/>
            </p:cNvSpPr>
            <p:nvPr/>
          </p:nvSpPr>
          <p:spPr bwMode="auto">
            <a:xfrm>
              <a:off x="3513138" y="811213"/>
              <a:ext cx="698500" cy="701675"/>
            </a:xfrm>
            <a:custGeom>
              <a:avLst/>
              <a:gdLst>
                <a:gd name="T0" fmla="*/ 0 w 440"/>
                <a:gd name="T1" fmla="*/ 442 h 442"/>
                <a:gd name="T2" fmla="*/ 0 w 440"/>
                <a:gd name="T3" fmla="*/ 0 h 442"/>
                <a:gd name="T4" fmla="*/ 106 w 440"/>
                <a:gd name="T5" fmla="*/ 0 h 442"/>
                <a:gd name="T6" fmla="*/ 106 w 440"/>
                <a:gd name="T7" fmla="*/ 334 h 442"/>
                <a:gd name="T8" fmla="*/ 440 w 440"/>
                <a:gd name="T9" fmla="*/ 334 h 442"/>
                <a:gd name="T10" fmla="*/ 440 w 440"/>
                <a:gd name="T11" fmla="*/ 442 h 442"/>
                <a:gd name="T12" fmla="*/ 0 w 440"/>
                <a:gd name="T13" fmla="*/ 442 h 442"/>
                <a:gd name="T14" fmla="*/ 0 w 440"/>
                <a:gd name="T15" fmla="*/ 442 h 4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40" h="442">
                  <a:moveTo>
                    <a:pt x="0" y="442"/>
                  </a:moveTo>
                  <a:lnTo>
                    <a:pt x="0" y="0"/>
                  </a:lnTo>
                  <a:lnTo>
                    <a:pt x="106" y="0"/>
                  </a:lnTo>
                  <a:lnTo>
                    <a:pt x="106" y="334"/>
                  </a:lnTo>
                  <a:lnTo>
                    <a:pt x="440" y="334"/>
                  </a:lnTo>
                  <a:lnTo>
                    <a:pt x="440" y="442"/>
                  </a:lnTo>
                  <a:lnTo>
                    <a:pt x="0" y="442"/>
                  </a:lnTo>
                  <a:lnTo>
                    <a:pt x="0" y="44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19"/>
            <p:cNvSpPr>
              <a:spLocks/>
            </p:cNvSpPr>
            <p:nvPr/>
          </p:nvSpPr>
          <p:spPr bwMode="auto">
            <a:xfrm>
              <a:off x="3681413" y="642938"/>
              <a:ext cx="701675" cy="698500"/>
            </a:xfrm>
            <a:custGeom>
              <a:avLst/>
              <a:gdLst>
                <a:gd name="T0" fmla="*/ 0 w 442"/>
                <a:gd name="T1" fmla="*/ 106 h 440"/>
                <a:gd name="T2" fmla="*/ 0 w 442"/>
                <a:gd name="T3" fmla="*/ 0 h 440"/>
                <a:gd name="T4" fmla="*/ 442 w 442"/>
                <a:gd name="T5" fmla="*/ 0 h 440"/>
                <a:gd name="T6" fmla="*/ 442 w 442"/>
                <a:gd name="T7" fmla="*/ 440 h 440"/>
                <a:gd name="T8" fmla="*/ 334 w 442"/>
                <a:gd name="T9" fmla="*/ 440 h 440"/>
                <a:gd name="T10" fmla="*/ 334 w 442"/>
                <a:gd name="T11" fmla="*/ 106 h 440"/>
                <a:gd name="T12" fmla="*/ 0 w 442"/>
                <a:gd name="T13" fmla="*/ 106 h 440"/>
                <a:gd name="T14" fmla="*/ 0 w 442"/>
                <a:gd name="T15" fmla="*/ 106 h 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42" h="440">
                  <a:moveTo>
                    <a:pt x="0" y="106"/>
                  </a:moveTo>
                  <a:lnTo>
                    <a:pt x="0" y="0"/>
                  </a:lnTo>
                  <a:lnTo>
                    <a:pt x="442" y="0"/>
                  </a:lnTo>
                  <a:lnTo>
                    <a:pt x="442" y="440"/>
                  </a:lnTo>
                  <a:lnTo>
                    <a:pt x="334" y="440"/>
                  </a:lnTo>
                  <a:lnTo>
                    <a:pt x="334" y="106"/>
                  </a:lnTo>
                  <a:lnTo>
                    <a:pt x="0" y="106"/>
                  </a:lnTo>
                  <a:lnTo>
                    <a:pt x="0" y="10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9450163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"/>
          <p:cNvSpPr>
            <a:spLocks noGrp="1"/>
          </p:cNvSpPr>
          <p:nvPr>
            <p:ph type="title" hasCustomPrompt="1"/>
          </p:nvPr>
        </p:nvSpPr>
        <p:spPr>
          <a:xfrm>
            <a:off x="946786" y="429273"/>
            <a:ext cx="10311765" cy="781218"/>
          </a:xfrm>
          <a:prstGeom prst="rect">
            <a:avLst/>
          </a:prstGeom>
        </p:spPr>
        <p:txBody>
          <a:bodyPr vert="horz" lIns="0" tIns="45720" rIns="91440" bIns="45720" rtlCol="0" anchor="ctr">
            <a:noAutofit/>
          </a:bodyPr>
          <a:lstStyle>
            <a:lvl1pPr>
              <a:defRPr baseline="0"/>
            </a:lvl1pPr>
          </a:lstStyle>
          <a:p>
            <a:r>
              <a:rPr lang="en-US" dirty="0"/>
              <a:t>Title and Content</a:t>
            </a:r>
          </a:p>
        </p:txBody>
      </p:sp>
      <p:sp>
        <p:nvSpPr>
          <p:cNvPr id="2" name="Fußzeilenplatzhalter 1"/>
          <p:cNvSpPr>
            <a:spLocks noGrp="1"/>
          </p:cNvSpPr>
          <p:nvPr>
            <p:ph type="ftr" sz="quarter" idx="10"/>
          </p:nvPr>
        </p:nvSpPr>
        <p:spPr>
          <a:xfrm>
            <a:off x="5717136" y="6439480"/>
            <a:ext cx="2309264" cy="29665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Open Horizons Virtual Summit  2020</a:t>
            </a:r>
            <a:endParaRPr lang="en-GB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39570E8-6FA7-4E20-9727-E863A00873A7}" type="slidenum">
              <a:rPr lang="de-AT" smtClean="0"/>
              <a:pPr/>
              <a:t>‹Nr.›</a:t>
            </a:fld>
            <a:endParaRPr lang="de-AT"/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2" hasCustomPrompt="1"/>
          </p:nvPr>
        </p:nvSpPr>
        <p:spPr>
          <a:xfrm>
            <a:off x="957638" y="1600542"/>
            <a:ext cx="10345738" cy="3970338"/>
          </a:xfrm>
        </p:spPr>
        <p:txBody>
          <a:bodyPr/>
          <a:lstStyle/>
          <a:p>
            <a:pPr lvl="0"/>
            <a:r>
              <a:rPr lang="en-US" dirty="0"/>
              <a:t>First level 28 </a:t>
            </a:r>
            <a:r>
              <a:rPr lang="en-US" dirty="0" err="1"/>
              <a:t>pt</a:t>
            </a:r>
            <a:endParaRPr lang="en-US" dirty="0"/>
          </a:p>
          <a:p>
            <a:pPr lvl="1"/>
            <a:r>
              <a:rPr lang="en-US" dirty="0"/>
              <a:t>Second level 20 </a:t>
            </a:r>
            <a:r>
              <a:rPr lang="en-US" dirty="0" err="1"/>
              <a:t>pt</a:t>
            </a:r>
            <a:endParaRPr lang="en-US" dirty="0"/>
          </a:p>
          <a:p>
            <a:pPr lvl="2"/>
            <a:r>
              <a:rPr lang="en-US" dirty="0"/>
              <a:t>Third level 18 </a:t>
            </a:r>
            <a:r>
              <a:rPr lang="en-US" dirty="0" err="1"/>
              <a:t>pt</a:t>
            </a:r>
            <a:endParaRPr lang="en-US" dirty="0"/>
          </a:p>
          <a:p>
            <a:pPr lvl="3"/>
            <a:r>
              <a:rPr lang="en-US" dirty="0"/>
              <a:t>Fourth level 16 </a:t>
            </a:r>
            <a:r>
              <a:rPr lang="en-US" dirty="0" err="1"/>
              <a:t>pt</a:t>
            </a:r>
            <a:endParaRPr lang="en-US" dirty="0"/>
          </a:p>
          <a:p>
            <a:pPr lvl="4"/>
            <a:r>
              <a:rPr lang="en-US" dirty="0"/>
              <a:t>Fifth level – avoid as too small</a:t>
            </a:r>
          </a:p>
        </p:txBody>
      </p:sp>
    </p:spTree>
    <p:extLst>
      <p:ext uri="{BB962C8B-B14F-4D97-AF65-F5344CB8AC3E}">
        <p14:creationId xmlns:p14="http://schemas.microsoft.com/office/powerpoint/2010/main" val="17997834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+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46786" y="429275"/>
            <a:ext cx="10311765" cy="657844"/>
          </a:xfrm>
        </p:spPr>
        <p:txBody>
          <a:bodyPr>
            <a:normAutofit/>
          </a:bodyPr>
          <a:lstStyle>
            <a:lvl1pPr>
              <a:defRPr/>
            </a:lvl1pPr>
          </a:lstStyle>
          <a:p>
            <a:r>
              <a:rPr lang="en-US" dirty="0"/>
              <a:t>Content + Subtitle</a:t>
            </a:r>
          </a:p>
        </p:txBody>
      </p:sp>
      <p:sp>
        <p:nvSpPr>
          <p:cNvPr id="5" name="subtitle"/>
          <p:cNvSpPr>
            <a:spLocks noGrp="1"/>
          </p:cNvSpPr>
          <p:nvPr>
            <p:ph type="body" sz="quarter" idx="13" hasCustomPrompt="1"/>
          </p:nvPr>
        </p:nvSpPr>
        <p:spPr>
          <a:xfrm>
            <a:off x="950976" y="1087119"/>
            <a:ext cx="10311765" cy="418375"/>
          </a:xfrm>
        </p:spPr>
        <p:txBody>
          <a:bodyPr anchor="t">
            <a:noAutofit/>
          </a:bodyPr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lang="en-US" sz="2000" b="0" kern="1200" baseline="0" smtClean="0">
                <a:solidFill>
                  <a:schemeClr val="tx1"/>
                </a:solidFill>
                <a:latin typeface="+mn-lt"/>
                <a:ea typeface="+mn-ea"/>
                <a:cs typeface="Calibri Light" panose="020F0302020204030204" pitchFamily="34" charset="0"/>
              </a:defRPr>
            </a:lvl1pPr>
            <a:lvl2pPr marL="0" indent="0">
              <a:defRPr lang="en-US" sz="2000" b="1" kern="1200" baseline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0" indent="0">
              <a:defRPr lang="en-US" sz="2000" b="1" kern="1200" baseline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0" indent="0">
              <a:defRPr lang="en-US" sz="2000" b="1" kern="1200" baseline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0" indent="0">
              <a:defRPr lang="en-US" sz="2000" b="1" kern="1200" baseline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Subtitle text in Calibri (20pt)</a:t>
            </a:r>
          </a:p>
        </p:txBody>
      </p:sp>
      <p:sp>
        <p:nvSpPr>
          <p:cNvPr id="8" name="Text Placeholder 2"/>
          <p:cNvSpPr>
            <a:spLocks noGrp="1"/>
          </p:cNvSpPr>
          <p:nvPr>
            <p:ph idx="1"/>
          </p:nvPr>
        </p:nvSpPr>
        <p:spPr>
          <a:xfrm>
            <a:off x="946786" y="1603305"/>
            <a:ext cx="10311765" cy="4452138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4"/>
          </p:nvPr>
        </p:nvSpPr>
        <p:spPr>
          <a:xfrm>
            <a:off x="5717136" y="6439480"/>
            <a:ext cx="2309264" cy="29665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Open Horizons Virtual Summit  2020</a:t>
            </a:r>
            <a:endParaRPr lang="en-GB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39570E8-6FA7-4E20-9727-E863A00873A7}" type="slidenum">
              <a:rPr lang="de-AT" smtClean="0"/>
              <a:pPr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104419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2"/>
          <p:cNvSpPr>
            <a:spLocks noGrp="1"/>
          </p:cNvSpPr>
          <p:nvPr>
            <p:ph type="pic" idx="11"/>
          </p:nvPr>
        </p:nvSpPr>
        <p:spPr bwMode="ltGray">
          <a:xfrm>
            <a:off x="946786" y="1603718"/>
            <a:ext cx="6286795" cy="444341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lIns="0" tIns="457200">
            <a:normAutofit/>
          </a:bodyPr>
          <a:lstStyle>
            <a:lvl1pPr marL="0" indent="0" algn="ctr">
              <a:buNone/>
              <a:defRPr sz="18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2" hasCustomPrompt="1"/>
          </p:nvPr>
        </p:nvSpPr>
        <p:spPr>
          <a:xfrm>
            <a:off x="7404101" y="1603716"/>
            <a:ext cx="3854450" cy="4443413"/>
          </a:xfrm>
        </p:spPr>
        <p:txBody>
          <a:bodyPr/>
          <a:lstStyle>
            <a:lvl1pPr marL="0" indent="0">
              <a:spcAft>
                <a:spcPts val="600"/>
              </a:spcAft>
              <a:buFont typeface="Wingdings" panose="05000000000000000000" pitchFamily="2" charset="2"/>
              <a:buNone/>
              <a:defRPr sz="2400"/>
            </a:lvl1pPr>
            <a:lvl2pPr marL="346075" indent="0">
              <a:spcAft>
                <a:spcPts val="600"/>
              </a:spcAft>
              <a:buNone/>
              <a:defRPr sz="1800"/>
            </a:lvl2pPr>
            <a:lvl3pPr marL="574675" indent="0">
              <a:spcAft>
                <a:spcPts val="600"/>
              </a:spcAft>
              <a:buNone/>
              <a:defRPr sz="1600"/>
            </a:lvl3pPr>
            <a:lvl4pPr marL="744538" indent="0">
              <a:spcAft>
                <a:spcPts val="600"/>
              </a:spcAft>
              <a:buNone/>
              <a:defRPr sz="1600"/>
            </a:lvl4pPr>
            <a:lvl5pPr marL="922337" indent="0">
              <a:spcAft>
                <a:spcPts val="600"/>
              </a:spcAft>
              <a:buNone/>
              <a:defRPr sz="1600"/>
            </a:lvl5pPr>
          </a:lstStyle>
          <a:p>
            <a:pPr lvl="0"/>
            <a:r>
              <a:rPr lang="en-US" dirty="0"/>
              <a:t>First level 24 </a:t>
            </a:r>
            <a:r>
              <a:rPr lang="en-US" dirty="0" err="1"/>
              <a:t>pt</a:t>
            </a:r>
            <a:endParaRPr lang="en-US" dirty="0"/>
          </a:p>
          <a:p>
            <a:pPr lvl="1"/>
            <a:r>
              <a:rPr lang="en-US" dirty="0"/>
              <a:t>Second level 18 </a:t>
            </a:r>
            <a:r>
              <a:rPr lang="en-US" dirty="0" err="1"/>
              <a:t>pt</a:t>
            </a:r>
            <a:endParaRPr lang="en-US" dirty="0"/>
          </a:p>
          <a:p>
            <a:pPr lvl="2"/>
            <a:r>
              <a:rPr lang="en-US" dirty="0"/>
              <a:t>Third level 16 </a:t>
            </a:r>
            <a:r>
              <a:rPr lang="en-US" dirty="0" err="1"/>
              <a:t>pt</a:t>
            </a:r>
            <a:endParaRPr lang="en-US" dirty="0"/>
          </a:p>
          <a:p>
            <a:pPr lvl="3"/>
            <a:r>
              <a:rPr lang="en-US" dirty="0"/>
              <a:t>Fourth level – avoid as too small</a:t>
            </a:r>
          </a:p>
          <a:p>
            <a:pPr lvl="4"/>
            <a:r>
              <a:rPr lang="en-US" dirty="0"/>
              <a:t>Fifth level – avoid as too small</a:t>
            </a:r>
          </a:p>
        </p:txBody>
      </p:sp>
      <p:sp>
        <p:nvSpPr>
          <p:cNvPr id="9" name="Title Placeholder"/>
          <p:cNvSpPr>
            <a:spLocks noGrp="1"/>
          </p:cNvSpPr>
          <p:nvPr>
            <p:ph type="title" hasCustomPrompt="1"/>
          </p:nvPr>
        </p:nvSpPr>
        <p:spPr>
          <a:xfrm>
            <a:off x="946786" y="429273"/>
            <a:ext cx="10311765" cy="789927"/>
          </a:xfrm>
          <a:prstGeom prst="rect">
            <a:avLst/>
          </a:prstGeom>
        </p:spPr>
        <p:txBody>
          <a:bodyPr vert="horz" lIns="0" tIns="45720" rIns="91440" bIns="45720" rtlCol="0" anchor="ctr">
            <a:noAutofit/>
          </a:bodyPr>
          <a:lstStyle>
            <a:lvl1pPr>
              <a:defRPr baseline="0"/>
            </a:lvl1pPr>
          </a:lstStyle>
          <a:p>
            <a:r>
              <a:rPr lang="en-US" dirty="0"/>
              <a:t>Image Left</a:t>
            </a:r>
          </a:p>
        </p:txBody>
      </p:sp>
      <p:pic>
        <p:nvPicPr>
          <p:cNvPr id="10" name="Grafi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726" y="6354382"/>
            <a:ext cx="2223424" cy="381753"/>
          </a:xfrm>
          <a:prstGeom prst="rect">
            <a:avLst/>
          </a:prstGeom>
        </p:spPr>
      </p:pic>
      <p:sp>
        <p:nvSpPr>
          <p:cNvPr id="3" name="Foliennummernplatzhalter 2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839570E8-6FA7-4E20-9727-E863A00873A7}" type="slidenum">
              <a:rPr lang="de-AT" smtClean="0"/>
              <a:pPr/>
              <a:t>‹Nr.›</a:t>
            </a:fld>
            <a:endParaRPr lang="de-AT"/>
          </a:p>
        </p:txBody>
      </p:sp>
      <p:sp>
        <p:nvSpPr>
          <p:cNvPr id="8" name="Fußzeilenplatzhalter 2"/>
          <p:cNvSpPr>
            <a:spLocks noGrp="1"/>
          </p:cNvSpPr>
          <p:nvPr>
            <p:ph type="ftr" sz="quarter" idx="15"/>
          </p:nvPr>
        </p:nvSpPr>
        <p:spPr>
          <a:xfrm>
            <a:off x="5717136" y="6439480"/>
            <a:ext cx="2309264" cy="29665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Open Horizons Virtual Summit 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196205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Left with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2"/>
          <p:cNvSpPr>
            <a:spLocks noGrp="1"/>
          </p:cNvSpPr>
          <p:nvPr>
            <p:ph type="pic" idx="11"/>
          </p:nvPr>
        </p:nvSpPr>
        <p:spPr bwMode="ltGray">
          <a:xfrm>
            <a:off x="946786" y="1603718"/>
            <a:ext cx="6286795" cy="444341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lIns="0" tIns="457200">
            <a:normAutofit/>
          </a:bodyPr>
          <a:lstStyle>
            <a:lvl1pPr marL="0" indent="0" algn="ctr">
              <a:buNone/>
              <a:defRPr sz="18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2" hasCustomPrompt="1"/>
          </p:nvPr>
        </p:nvSpPr>
        <p:spPr>
          <a:xfrm>
            <a:off x="7404101" y="1603716"/>
            <a:ext cx="3854450" cy="4443413"/>
          </a:xfrm>
        </p:spPr>
        <p:txBody>
          <a:bodyPr/>
          <a:lstStyle>
            <a:lvl1pPr marL="342900" indent="-342900">
              <a:spcAft>
                <a:spcPts val="600"/>
              </a:spcAft>
              <a:buFont typeface="Wingdings" panose="05000000000000000000" pitchFamily="2" charset="2"/>
              <a:buChar char="§"/>
              <a:defRPr sz="2400"/>
            </a:lvl1pPr>
            <a:lvl2pPr>
              <a:spcAft>
                <a:spcPts val="600"/>
              </a:spcAft>
              <a:defRPr sz="1800"/>
            </a:lvl2pPr>
            <a:lvl3pPr>
              <a:spcAft>
                <a:spcPts val="600"/>
              </a:spcAft>
              <a:defRPr sz="1600"/>
            </a:lvl3pPr>
            <a:lvl4pPr>
              <a:spcAft>
                <a:spcPts val="600"/>
              </a:spcAft>
              <a:defRPr sz="1600"/>
            </a:lvl4pPr>
            <a:lvl5pPr>
              <a:spcAft>
                <a:spcPts val="600"/>
              </a:spcAft>
              <a:defRPr sz="1600"/>
            </a:lvl5pPr>
          </a:lstStyle>
          <a:p>
            <a:pPr lvl="0"/>
            <a:r>
              <a:rPr lang="en-US" dirty="0"/>
              <a:t>First level 24 </a:t>
            </a:r>
            <a:r>
              <a:rPr lang="en-US" dirty="0" err="1"/>
              <a:t>pt</a:t>
            </a:r>
            <a:endParaRPr lang="en-US" dirty="0"/>
          </a:p>
          <a:p>
            <a:pPr lvl="1"/>
            <a:r>
              <a:rPr lang="en-US" dirty="0"/>
              <a:t>Second level 18 </a:t>
            </a:r>
            <a:r>
              <a:rPr lang="en-US" dirty="0" err="1"/>
              <a:t>pt</a:t>
            </a:r>
            <a:endParaRPr lang="en-US" dirty="0"/>
          </a:p>
          <a:p>
            <a:pPr lvl="2"/>
            <a:r>
              <a:rPr lang="en-US" dirty="0"/>
              <a:t>Third level 16 </a:t>
            </a:r>
            <a:r>
              <a:rPr lang="en-US" dirty="0" err="1"/>
              <a:t>pt</a:t>
            </a:r>
            <a:endParaRPr lang="en-US" dirty="0"/>
          </a:p>
          <a:p>
            <a:pPr lvl="3"/>
            <a:r>
              <a:rPr lang="en-US" dirty="0"/>
              <a:t>Fourth level – avoid as too small</a:t>
            </a:r>
          </a:p>
          <a:p>
            <a:pPr lvl="4"/>
            <a:r>
              <a:rPr lang="en-US" dirty="0"/>
              <a:t>Fifth level – avoid as too small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pic>
        <p:nvPicPr>
          <p:cNvPr id="10" name="Grafi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726" y="6354382"/>
            <a:ext cx="2223424" cy="381753"/>
          </a:xfrm>
          <a:prstGeom prst="rect">
            <a:avLst/>
          </a:prstGeom>
        </p:spPr>
      </p:pic>
      <p:sp>
        <p:nvSpPr>
          <p:cNvPr id="5" name="Foliennummernplatzhalt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839570E8-6FA7-4E20-9727-E863A00873A7}" type="slidenum">
              <a:rPr lang="de-AT" smtClean="0"/>
              <a:pPr/>
              <a:t>‹Nr.›</a:t>
            </a:fld>
            <a:endParaRPr lang="de-AT"/>
          </a:p>
        </p:txBody>
      </p:sp>
      <p:sp>
        <p:nvSpPr>
          <p:cNvPr id="8" name="Fußzeilenplatzhalter 2"/>
          <p:cNvSpPr>
            <a:spLocks noGrp="1"/>
          </p:cNvSpPr>
          <p:nvPr>
            <p:ph type="ftr" sz="quarter" idx="15"/>
          </p:nvPr>
        </p:nvSpPr>
        <p:spPr>
          <a:xfrm>
            <a:off x="5717136" y="6439480"/>
            <a:ext cx="2309264" cy="29665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Open Horizons Virtual Summit 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184628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2"/>
          <p:cNvSpPr>
            <a:spLocks noGrp="1"/>
          </p:cNvSpPr>
          <p:nvPr>
            <p:ph type="pic" idx="13"/>
          </p:nvPr>
        </p:nvSpPr>
        <p:spPr bwMode="ltGray">
          <a:xfrm>
            <a:off x="5113360" y="1603717"/>
            <a:ext cx="6145191" cy="444341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lIns="0" tIns="457200">
            <a:normAutofit/>
          </a:bodyPr>
          <a:lstStyle>
            <a:lvl1pPr marL="0" indent="0" algn="ctr">
              <a:buNone/>
              <a:defRPr sz="18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dirty="0"/>
              <a:t>Image Right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 hasCustomPrompt="1"/>
          </p:nvPr>
        </p:nvSpPr>
        <p:spPr>
          <a:xfrm>
            <a:off x="946786" y="1603717"/>
            <a:ext cx="3955414" cy="4443413"/>
          </a:xfrm>
        </p:spPr>
        <p:txBody>
          <a:bodyPr/>
          <a:lstStyle>
            <a:lvl1pPr marL="0" indent="0">
              <a:spcAft>
                <a:spcPts val="1200"/>
              </a:spcAft>
              <a:buNone/>
              <a:defRPr sz="2400"/>
            </a:lvl1pPr>
            <a:lvl2pPr marL="346075" indent="0">
              <a:spcAft>
                <a:spcPts val="1200"/>
              </a:spcAft>
              <a:buNone/>
              <a:defRPr sz="1800"/>
            </a:lvl2pPr>
            <a:lvl3pPr marL="574675" indent="0">
              <a:spcAft>
                <a:spcPts val="1200"/>
              </a:spcAft>
              <a:buNone/>
              <a:defRPr sz="1600"/>
            </a:lvl3pPr>
            <a:lvl4pPr marL="744538" indent="0">
              <a:spcAft>
                <a:spcPts val="1200"/>
              </a:spcAft>
              <a:buNone/>
              <a:defRPr sz="1600"/>
            </a:lvl4pPr>
            <a:lvl5pPr marL="922337" indent="0">
              <a:spcAft>
                <a:spcPts val="1200"/>
              </a:spcAft>
              <a:buNone/>
              <a:defRPr sz="1600"/>
            </a:lvl5pPr>
          </a:lstStyle>
          <a:p>
            <a:pPr lvl="0"/>
            <a:r>
              <a:rPr lang="en-US" dirty="0"/>
              <a:t>First level 24 </a:t>
            </a:r>
            <a:r>
              <a:rPr lang="en-US" dirty="0" err="1"/>
              <a:t>pt</a:t>
            </a:r>
            <a:endParaRPr lang="en-US" dirty="0"/>
          </a:p>
          <a:p>
            <a:pPr lvl="1"/>
            <a:r>
              <a:rPr lang="en-US" dirty="0"/>
              <a:t>Second level 18 </a:t>
            </a:r>
            <a:r>
              <a:rPr lang="en-US" dirty="0" err="1"/>
              <a:t>pt</a:t>
            </a:r>
            <a:endParaRPr lang="en-US" dirty="0"/>
          </a:p>
          <a:p>
            <a:pPr lvl="2"/>
            <a:r>
              <a:rPr lang="en-US" dirty="0"/>
              <a:t>Third level 16 </a:t>
            </a:r>
            <a:r>
              <a:rPr lang="en-US" dirty="0" err="1"/>
              <a:t>pt</a:t>
            </a:r>
            <a:endParaRPr lang="en-US" dirty="0"/>
          </a:p>
          <a:p>
            <a:pPr lvl="3"/>
            <a:r>
              <a:rPr lang="en-US" dirty="0"/>
              <a:t>Fourth level – avoid as too small</a:t>
            </a:r>
          </a:p>
          <a:p>
            <a:pPr lvl="4"/>
            <a:r>
              <a:rPr lang="en-US" dirty="0"/>
              <a:t>Fifth level – avoid as too small</a:t>
            </a:r>
          </a:p>
        </p:txBody>
      </p:sp>
      <p:pic>
        <p:nvPicPr>
          <p:cNvPr id="10" name="Grafi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726" y="6354382"/>
            <a:ext cx="2223424" cy="381753"/>
          </a:xfrm>
          <a:prstGeom prst="rect">
            <a:avLst/>
          </a:prstGeom>
        </p:spPr>
      </p:pic>
      <p:sp>
        <p:nvSpPr>
          <p:cNvPr id="4" name="Foliennummernplatzhalter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839570E8-6FA7-4E20-9727-E863A00873A7}" type="slidenum">
              <a:rPr lang="de-AT" smtClean="0"/>
              <a:pPr/>
              <a:t>‹Nr.›</a:t>
            </a:fld>
            <a:endParaRPr lang="de-AT"/>
          </a:p>
        </p:txBody>
      </p:sp>
      <p:sp>
        <p:nvSpPr>
          <p:cNvPr id="8" name="Fußzeilenplatzhalter 2"/>
          <p:cNvSpPr>
            <a:spLocks noGrp="1"/>
          </p:cNvSpPr>
          <p:nvPr>
            <p:ph type="ftr" sz="quarter" idx="17"/>
          </p:nvPr>
        </p:nvSpPr>
        <p:spPr>
          <a:xfrm>
            <a:off x="5717136" y="6439480"/>
            <a:ext cx="2309264" cy="29665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Open Horizons Virtual Summit 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008506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Right with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2"/>
          <p:cNvSpPr>
            <a:spLocks noGrp="1"/>
          </p:cNvSpPr>
          <p:nvPr>
            <p:ph type="pic" idx="13"/>
          </p:nvPr>
        </p:nvSpPr>
        <p:spPr bwMode="ltGray">
          <a:xfrm>
            <a:off x="5113360" y="1595404"/>
            <a:ext cx="6145191" cy="444341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lIns="0" tIns="457200">
            <a:normAutofit/>
          </a:bodyPr>
          <a:lstStyle>
            <a:lvl1pPr marL="0" indent="0" algn="ctr">
              <a:buNone/>
              <a:defRPr sz="18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Image Right with Bullets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 hasCustomPrompt="1"/>
          </p:nvPr>
        </p:nvSpPr>
        <p:spPr>
          <a:xfrm>
            <a:off x="946786" y="1595404"/>
            <a:ext cx="3955414" cy="4443413"/>
          </a:xfrm>
        </p:spPr>
        <p:txBody>
          <a:bodyPr/>
          <a:lstStyle>
            <a:lvl1pPr>
              <a:spcAft>
                <a:spcPts val="1200"/>
              </a:spcAft>
              <a:defRPr sz="2400"/>
            </a:lvl1pPr>
            <a:lvl2pPr>
              <a:spcAft>
                <a:spcPts val="1200"/>
              </a:spcAft>
              <a:defRPr sz="1800"/>
            </a:lvl2pPr>
            <a:lvl3pPr>
              <a:spcAft>
                <a:spcPts val="1200"/>
              </a:spcAft>
              <a:defRPr sz="1600"/>
            </a:lvl3pPr>
            <a:lvl4pPr>
              <a:spcAft>
                <a:spcPts val="1200"/>
              </a:spcAft>
              <a:defRPr sz="1600"/>
            </a:lvl4pPr>
            <a:lvl5pPr>
              <a:spcAft>
                <a:spcPts val="1200"/>
              </a:spcAft>
              <a:defRPr sz="1600"/>
            </a:lvl5pPr>
          </a:lstStyle>
          <a:p>
            <a:pPr lvl="0"/>
            <a:r>
              <a:rPr lang="en-US" dirty="0"/>
              <a:t>First level 24 </a:t>
            </a:r>
            <a:r>
              <a:rPr lang="en-US" dirty="0" err="1"/>
              <a:t>pt</a:t>
            </a:r>
            <a:endParaRPr lang="en-US" dirty="0"/>
          </a:p>
          <a:p>
            <a:pPr lvl="1"/>
            <a:r>
              <a:rPr lang="en-US" dirty="0"/>
              <a:t>Second level 18 </a:t>
            </a:r>
            <a:r>
              <a:rPr lang="en-US" dirty="0" err="1"/>
              <a:t>pt</a:t>
            </a:r>
            <a:endParaRPr lang="en-US" dirty="0"/>
          </a:p>
          <a:p>
            <a:pPr lvl="2"/>
            <a:r>
              <a:rPr lang="en-US" dirty="0"/>
              <a:t>Third level 16 </a:t>
            </a:r>
            <a:r>
              <a:rPr lang="en-US" dirty="0" err="1"/>
              <a:t>pt</a:t>
            </a:r>
            <a:endParaRPr lang="en-US" dirty="0"/>
          </a:p>
          <a:p>
            <a:pPr lvl="3"/>
            <a:r>
              <a:rPr lang="en-US" dirty="0"/>
              <a:t>Fourth level – avoid as too small</a:t>
            </a:r>
          </a:p>
          <a:p>
            <a:pPr lvl="4"/>
            <a:r>
              <a:rPr lang="en-US" dirty="0"/>
              <a:t>Fifth level – avoid as too small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839570E8-6FA7-4E20-9727-E863A00873A7}" type="slidenum">
              <a:rPr lang="de-AT" smtClean="0"/>
              <a:pPr/>
              <a:t>‹Nr.›</a:t>
            </a:fld>
            <a:endParaRPr lang="de-AT"/>
          </a:p>
        </p:txBody>
      </p:sp>
      <p:sp>
        <p:nvSpPr>
          <p:cNvPr id="7" name="Fußzeilenplatzhalter 2"/>
          <p:cNvSpPr>
            <a:spLocks noGrp="1"/>
          </p:cNvSpPr>
          <p:nvPr>
            <p:ph type="ftr" sz="quarter" idx="17"/>
          </p:nvPr>
        </p:nvSpPr>
        <p:spPr>
          <a:xfrm>
            <a:off x="5717136" y="6439480"/>
            <a:ext cx="2309264" cy="29665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Open Horizons Virtual Summit 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594825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alf-Screen Image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47750" y="1987091"/>
            <a:ext cx="4383499" cy="3936380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US" dirty="0"/>
              <a:t>Half Screen Image Right 36 </a:t>
            </a:r>
            <a:r>
              <a:rPr lang="en-US" dirty="0" err="1"/>
              <a:t>pt</a:t>
            </a:r>
            <a:endParaRPr lang="en-US" dirty="0"/>
          </a:p>
        </p:txBody>
      </p:sp>
      <p:sp>
        <p:nvSpPr>
          <p:cNvPr id="4" name="Picture Placeholder 2"/>
          <p:cNvSpPr>
            <a:spLocks noGrp="1"/>
          </p:cNvSpPr>
          <p:nvPr>
            <p:ph type="pic" idx="11"/>
          </p:nvPr>
        </p:nvSpPr>
        <p:spPr bwMode="ltGray">
          <a:xfrm>
            <a:off x="6191251" y="1"/>
            <a:ext cx="6000750" cy="685799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lIns="0" tIns="457200">
            <a:normAutofit/>
          </a:bodyPr>
          <a:lstStyle>
            <a:lvl1pPr marL="0" indent="0" algn="ctr">
              <a:buNone/>
              <a:defRPr sz="18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839570E8-6FA7-4E20-9727-E863A00873A7}" type="slidenum">
              <a:rPr lang="de-AT" smtClean="0"/>
              <a:pPr/>
              <a:t>‹Nr.›</a:t>
            </a:fld>
            <a:endParaRPr lang="de-AT"/>
          </a:p>
        </p:txBody>
      </p:sp>
      <p:sp>
        <p:nvSpPr>
          <p:cNvPr id="6" name="Fußzeilenplatzhalter 2"/>
          <p:cNvSpPr>
            <a:spLocks noGrp="1"/>
          </p:cNvSpPr>
          <p:nvPr>
            <p:ph type="ftr" sz="quarter" idx="14"/>
          </p:nvPr>
        </p:nvSpPr>
        <p:spPr>
          <a:xfrm>
            <a:off x="5717136" y="6439480"/>
            <a:ext cx="2309264" cy="29665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Open Horizons Virtual Summit 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307748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alf-Screen Image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869250" y="1951465"/>
            <a:ext cx="4383499" cy="393638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Half Screen Image </a:t>
            </a:r>
            <a:br>
              <a:rPr lang="en-US" dirty="0"/>
            </a:br>
            <a:r>
              <a:rPr lang="en-US" dirty="0"/>
              <a:t>Left 36 </a:t>
            </a:r>
            <a:r>
              <a:rPr lang="en-US" dirty="0" err="1"/>
              <a:t>pt</a:t>
            </a:r>
            <a:endParaRPr lang="en-US" dirty="0"/>
          </a:p>
        </p:txBody>
      </p:sp>
      <p:sp>
        <p:nvSpPr>
          <p:cNvPr id="4" name="Picture Placeholder 2"/>
          <p:cNvSpPr>
            <a:spLocks noGrp="1"/>
          </p:cNvSpPr>
          <p:nvPr>
            <p:ph type="pic" idx="11"/>
          </p:nvPr>
        </p:nvSpPr>
        <p:spPr bwMode="ltGray">
          <a:xfrm>
            <a:off x="1" y="1"/>
            <a:ext cx="6000752" cy="685799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lIns="0" tIns="457200">
            <a:normAutofit/>
          </a:bodyPr>
          <a:lstStyle>
            <a:lvl1pPr marL="0" indent="0" algn="ctr">
              <a:buNone/>
              <a:defRPr sz="18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839570E8-6FA7-4E20-9727-E863A00873A7}" type="slidenum">
              <a:rPr lang="de-AT" smtClean="0"/>
              <a:pPr/>
              <a:t>‹Nr.›</a:t>
            </a:fld>
            <a:endParaRPr lang="de-AT"/>
          </a:p>
        </p:txBody>
      </p:sp>
      <p:sp>
        <p:nvSpPr>
          <p:cNvPr id="6" name="Fußzeilenplatzhalter 2"/>
          <p:cNvSpPr>
            <a:spLocks noGrp="1"/>
          </p:cNvSpPr>
          <p:nvPr>
            <p:ph type="ftr" sz="quarter" idx="14"/>
          </p:nvPr>
        </p:nvSpPr>
        <p:spPr>
          <a:xfrm>
            <a:off x="5717136" y="6439480"/>
            <a:ext cx="2309264" cy="29665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Open Horizons Virtual Summit 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497603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>
            <a:extLst>
              <a:ext uri="{FF2B5EF4-FFF2-40B4-BE49-F238E27FC236}">
                <a16:creationId xmlns:a16="http://schemas.microsoft.com/office/drawing/2014/main" id="{7896B1B2-BC9E-4932-B9B2-A178F48267F6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7337" y="6325468"/>
            <a:ext cx="2233498" cy="330357"/>
          </a:xfrm>
          <a:prstGeom prst="rect">
            <a:avLst/>
          </a:prstGeom>
        </p:spPr>
      </p:pic>
      <p:sp>
        <p:nvSpPr>
          <p:cNvPr id="2" name="Title Placeholder"/>
          <p:cNvSpPr>
            <a:spLocks noGrp="1"/>
          </p:cNvSpPr>
          <p:nvPr>
            <p:ph type="title"/>
          </p:nvPr>
        </p:nvSpPr>
        <p:spPr>
          <a:xfrm>
            <a:off x="946786" y="429273"/>
            <a:ext cx="10311765" cy="781218"/>
          </a:xfrm>
          <a:prstGeom prst="rect">
            <a:avLst/>
          </a:prstGeom>
        </p:spPr>
        <p:txBody>
          <a:bodyPr vert="horz" lIns="0" tIns="45720" rIns="91440" bIns="45720" rtlCol="0" anchor="ctr">
            <a:noAutofit/>
          </a:bodyPr>
          <a:lstStyle/>
          <a:p>
            <a:r>
              <a:rPr lang="en-US" noProof="0" dirty="0"/>
              <a:t>Click to edit Master title</a:t>
            </a:r>
            <a:endParaRPr lang="en-US" dirty="0"/>
          </a:p>
        </p:txBody>
      </p:sp>
      <p:sp>
        <p:nvSpPr>
          <p:cNvPr id="3" name="Text Placeholder"/>
          <p:cNvSpPr>
            <a:spLocks noGrp="1"/>
          </p:cNvSpPr>
          <p:nvPr>
            <p:ph type="body" idx="1"/>
          </p:nvPr>
        </p:nvSpPr>
        <p:spPr>
          <a:xfrm>
            <a:off x="946786" y="1594992"/>
            <a:ext cx="10311765" cy="4452138"/>
          </a:xfrm>
          <a:prstGeom prst="rect">
            <a:avLst/>
          </a:prstGeom>
        </p:spPr>
        <p:txBody>
          <a:bodyPr vert="horz" lIns="0" tIns="45720" rIns="91440" bIns="45720" rtlCol="0">
            <a:noAutofit/>
          </a:bodyPr>
          <a:lstStyle/>
          <a:p>
            <a:pPr lvl="0"/>
            <a:r>
              <a:rPr lang="en-US" dirty="0"/>
              <a:t>First level 28 </a:t>
            </a:r>
            <a:r>
              <a:rPr lang="en-US" dirty="0" err="1"/>
              <a:t>pt</a:t>
            </a:r>
            <a:endParaRPr lang="en-US" dirty="0"/>
          </a:p>
          <a:p>
            <a:pPr lvl="1"/>
            <a:r>
              <a:rPr lang="en-US" dirty="0"/>
              <a:t>Second level 20 </a:t>
            </a:r>
            <a:r>
              <a:rPr lang="en-US" dirty="0" err="1"/>
              <a:t>pt</a:t>
            </a:r>
            <a:endParaRPr lang="en-US" dirty="0"/>
          </a:p>
          <a:p>
            <a:pPr lvl="2"/>
            <a:r>
              <a:rPr lang="en-US" dirty="0"/>
              <a:t>Third level 18 </a:t>
            </a:r>
            <a:r>
              <a:rPr lang="en-US" dirty="0" err="1"/>
              <a:t>pt</a:t>
            </a:r>
            <a:endParaRPr lang="en-US" dirty="0"/>
          </a:p>
          <a:p>
            <a:pPr lvl="3"/>
            <a:r>
              <a:rPr lang="en-US" dirty="0"/>
              <a:t>Fourth level 16 </a:t>
            </a:r>
            <a:r>
              <a:rPr lang="en-US" dirty="0" err="1"/>
              <a:t>pt</a:t>
            </a:r>
            <a:endParaRPr lang="en-US" dirty="0"/>
          </a:p>
          <a:p>
            <a:pPr lvl="4"/>
            <a:r>
              <a:rPr lang="en-US" dirty="0"/>
              <a:t>Fifth level – avoid as too small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4840473" y="6445594"/>
            <a:ext cx="701040" cy="2905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9570E8-6FA7-4E20-9727-E863A00873A7}" type="slidenum">
              <a:rPr lang="de-AT" smtClean="0"/>
              <a:pPr/>
              <a:t>‹Nr.›</a:t>
            </a:fld>
            <a:endParaRPr lang="de-AT"/>
          </a:p>
        </p:txBody>
      </p:sp>
      <p:sp>
        <p:nvSpPr>
          <p:cNvPr id="29" name="Footer Placeholder"/>
          <p:cNvSpPr txBox="1">
            <a:spLocks/>
          </p:cNvSpPr>
          <p:nvPr userDrawn="1"/>
        </p:nvSpPr>
        <p:spPr>
          <a:xfrm>
            <a:off x="5520690" y="5427234"/>
            <a:ext cx="4114800" cy="2796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377" rtl="0" eaLnBrk="1" latinLnBrk="0" hangingPunct="1">
              <a:defRPr sz="1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189" algn="l" defTabSz="9143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77" algn="l" defTabSz="9143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566" algn="l" defTabSz="9143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754" algn="l" defTabSz="9143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943" algn="l" defTabSz="9143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131" algn="l" defTabSz="9143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320" algn="l" defTabSz="9143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509" algn="l" defTabSz="9143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dirty="0"/>
          </a:p>
        </p:txBody>
      </p:sp>
      <p:sp>
        <p:nvSpPr>
          <p:cNvPr id="23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5717136" y="6439480"/>
            <a:ext cx="2309264" cy="29665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Open Horizons Virtual Summit 2020</a:t>
            </a:r>
            <a:endParaRPr lang="en-GB" dirty="0"/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991C9D2F-E1E3-4204-AAF3-9B06D627159F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4563" y="889"/>
            <a:ext cx="1799696" cy="1342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34059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7" r:id="rId1"/>
    <p:sldLayoutId id="2147483928" r:id="rId2"/>
    <p:sldLayoutId id="2147483930" r:id="rId3"/>
    <p:sldLayoutId id="2147483943" r:id="rId4"/>
    <p:sldLayoutId id="2147483944" r:id="rId5"/>
    <p:sldLayoutId id="2147483947" r:id="rId6"/>
    <p:sldLayoutId id="2147483948" r:id="rId7"/>
    <p:sldLayoutId id="2147483950" r:id="rId8"/>
    <p:sldLayoutId id="2147483951" r:id="rId9"/>
    <p:sldLayoutId id="2147483952" r:id="rId10"/>
    <p:sldLayoutId id="2147483953" r:id="rId11"/>
  </p:sldLayoutIdLst>
  <p:hf hdr="0" dt="0"/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3600" b="1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87338" indent="-287338" algn="l" defTabSz="914377" rtl="0" eaLnBrk="1" latinLnBrk="0" hangingPunct="1">
        <a:lnSpc>
          <a:spcPct val="90000"/>
        </a:lnSpc>
        <a:spcBef>
          <a:spcPts val="0"/>
        </a:spcBef>
        <a:spcAft>
          <a:spcPts val="1200"/>
        </a:spcAft>
        <a:buClrTx/>
        <a:buSzPct val="80000"/>
        <a:buFont typeface="Wingdings" panose="05000000000000000000" pitchFamily="2" charset="2"/>
        <a:buChar char="§"/>
        <a:tabLst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574675" indent="-228600" algn="l" defTabSz="914377" rtl="0" eaLnBrk="1" latinLnBrk="0" hangingPunct="1">
        <a:lnSpc>
          <a:spcPct val="90000"/>
        </a:lnSpc>
        <a:spcBef>
          <a:spcPts val="0"/>
        </a:spcBef>
        <a:spcAft>
          <a:spcPts val="1200"/>
        </a:spcAft>
        <a:buClrTx/>
        <a:buSzPct val="80000"/>
        <a:buFont typeface="Wingdings" panose="05000000000000000000" pitchFamily="2" charset="2"/>
        <a:buChar char="§"/>
        <a:tabLst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44538" indent="-169863" algn="l" defTabSz="914377" rtl="0" eaLnBrk="1" latinLnBrk="0" hangingPunct="1">
        <a:lnSpc>
          <a:spcPct val="90000"/>
        </a:lnSpc>
        <a:spcBef>
          <a:spcPts val="0"/>
        </a:spcBef>
        <a:spcAft>
          <a:spcPts val="1200"/>
        </a:spcAft>
        <a:buClrTx/>
        <a:buSzPct val="80000"/>
        <a:buFont typeface="Wingdings" panose="05000000000000000000" pitchFamily="2" charset="2"/>
        <a:buChar char="§"/>
        <a:tabLst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922338" indent="-177800" algn="l" defTabSz="914377" rtl="0" eaLnBrk="1" latinLnBrk="0" hangingPunct="1">
        <a:lnSpc>
          <a:spcPct val="90000"/>
        </a:lnSpc>
        <a:spcBef>
          <a:spcPts val="0"/>
        </a:spcBef>
        <a:spcAft>
          <a:spcPts val="1200"/>
        </a:spcAft>
        <a:buClrTx/>
        <a:buSzPct val="80000"/>
        <a:buFont typeface="Wingdings" panose="05000000000000000000" pitchFamily="2" charset="2"/>
        <a:buChar char="§"/>
        <a:tabLst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79500" indent="-158750" algn="l" defTabSz="914377" rtl="0" eaLnBrk="1" latinLnBrk="0" hangingPunct="1">
        <a:lnSpc>
          <a:spcPct val="90000"/>
        </a:lnSpc>
        <a:spcBef>
          <a:spcPts val="0"/>
        </a:spcBef>
        <a:spcAft>
          <a:spcPts val="1200"/>
        </a:spcAft>
        <a:buClrTx/>
        <a:buSzPct val="80000"/>
        <a:buFont typeface="Wingdings" panose="05000000000000000000" pitchFamily="2" charset="2"/>
        <a:buChar char="§"/>
        <a:tabLst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0" pos="3840" userDrawn="1">
          <p15:clr>
            <a:srgbClr val="F26B43"/>
          </p15:clr>
        </p15:guide>
        <p15:guide id="1" orient="horz" pos="2160">
          <p15:clr>
            <a:srgbClr val="F26B43"/>
          </p15:clr>
        </p15:guide>
        <p15:guide id="3" pos="7092">
          <p15:clr>
            <a:srgbClr val="F26B43"/>
          </p15:clr>
        </p15:guide>
        <p15:guide id="4" pos="595">
          <p15:clr>
            <a:srgbClr val="F26B43"/>
          </p15:clr>
        </p15:guide>
        <p15:guide id="5" orient="horz" pos="540">
          <p15:clr>
            <a:srgbClr val="F26B43"/>
          </p15:clr>
        </p15:guide>
        <p15:guide id="6" orient="horz" pos="96">
          <p15:clr>
            <a:srgbClr val="F26B43"/>
          </p15:clr>
        </p15:guide>
        <p15:guide id="7" orient="horz" pos="4224">
          <p15:clr>
            <a:srgbClr val="F26B43"/>
          </p15:clr>
        </p15:guide>
        <p15:guide id="8" orient="horz" pos="1094" userDrawn="1">
          <p15:clr>
            <a:srgbClr val="F26B43"/>
          </p15:clr>
        </p15:guide>
        <p15:guide id="9" orient="horz" pos="3893" userDrawn="1">
          <p15:clr>
            <a:srgbClr val="F26B43"/>
          </p15:clr>
        </p15:guide>
        <p15:guide id="10" orient="horz" pos="1389" userDrawn="1">
          <p15:clr>
            <a:srgbClr val="547EBF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>
            <a:extLst>
              <a:ext uri="{FF2B5EF4-FFF2-40B4-BE49-F238E27FC236}">
                <a16:creationId xmlns:a16="http://schemas.microsoft.com/office/drawing/2014/main" id="{485C8FB1-D6AA-43C3-B3D7-95D44C593DF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Textplatzhalter 6">
            <a:extLst>
              <a:ext uri="{FF2B5EF4-FFF2-40B4-BE49-F238E27FC236}">
                <a16:creationId xmlns:a16="http://schemas.microsoft.com/office/drawing/2014/main" id="{1712A257-9802-4330-8EB8-C22D315B326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87DABA80-857B-44EB-9563-0C0B06AC7806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Textplatzhalter 8">
            <a:extLst>
              <a:ext uri="{FF2B5EF4-FFF2-40B4-BE49-F238E27FC236}">
                <a16:creationId xmlns:a16="http://schemas.microsoft.com/office/drawing/2014/main" id="{D653F2BD-6078-4AE9-B0DE-3E400D51437B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0" name="Textplatzhalter 9">
            <a:extLst>
              <a:ext uri="{FF2B5EF4-FFF2-40B4-BE49-F238E27FC236}">
                <a16:creationId xmlns:a16="http://schemas.microsoft.com/office/drawing/2014/main" id="{8B44B88D-9296-4B9F-AABF-C0389C447CB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DBF87407-7C09-49CC-9545-53E46DD51C16}"/>
              </a:ext>
            </a:extLst>
          </p:cNvPr>
          <p:cNvSpPr>
            <a:spLocks noGrp="1"/>
          </p:cNvSpPr>
          <p:nvPr>
            <p:ph type="ftr" sz="quarter" idx="4294967295"/>
          </p:nvPr>
        </p:nvSpPr>
        <p:spPr>
          <a:xfrm>
            <a:off x="9882188" y="6438900"/>
            <a:ext cx="2309812" cy="296863"/>
          </a:xfrm>
        </p:spPr>
        <p:txBody>
          <a:bodyPr/>
          <a:lstStyle/>
          <a:p>
            <a:r>
              <a:rPr lang="en-US"/>
              <a:t>Open Horizons Virtual Summit  2020</a:t>
            </a:r>
            <a:endParaRPr lang="en-GB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E7E30045-BB41-43F1-912D-057B1F0FBC0B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0" y="6445250"/>
            <a:ext cx="701675" cy="290513"/>
          </a:xfrm>
        </p:spPr>
        <p:txBody>
          <a:bodyPr/>
          <a:lstStyle/>
          <a:p>
            <a:fld id="{839570E8-6FA7-4E20-9727-E863A00873A7}" type="slidenum">
              <a:rPr lang="de-AT" smtClean="0"/>
              <a:pPr/>
              <a:t>1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9808885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Open Horizons Virtual Summit  2020</a:t>
            </a:r>
            <a:endParaRPr lang="en-GB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39570E8-6FA7-4E20-9727-E863A00873A7}" type="slidenum">
              <a:rPr lang="de-AT" smtClean="0"/>
              <a:pPr/>
              <a:t>2</a:t>
            </a:fld>
            <a:endParaRPr lang="de-AT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434208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Inhaltsplatzhalt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US"/>
              <a:t>Open Horizons Virtual Summit  2020</a:t>
            </a:r>
            <a:endParaRPr lang="en-GB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39570E8-6FA7-4E20-9727-E863A00873A7}" type="slidenum">
              <a:rPr lang="de-AT" smtClean="0"/>
              <a:pPr/>
              <a:t>3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7734435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4294967295"/>
          </p:nvPr>
        </p:nvSpPr>
        <p:spPr>
          <a:xfrm>
            <a:off x="9882188" y="6438900"/>
            <a:ext cx="2309812" cy="296863"/>
          </a:xfrm>
        </p:spPr>
        <p:txBody>
          <a:bodyPr/>
          <a:lstStyle/>
          <a:p>
            <a:r>
              <a:rPr lang="en-US"/>
              <a:t>Open Horizons Virtual Summit  2020</a:t>
            </a:r>
            <a:endParaRPr lang="en-GB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4294967295"/>
          </p:nvPr>
        </p:nvSpPr>
        <p:spPr>
          <a:xfrm>
            <a:off x="0" y="6445250"/>
            <a:ext cx="701675" cy="290513"/>
          </a:xfrm>
        </p:spPr>
        <p:txBody>
          <a:bodyPr/>
          <a:lstStyle/>
          <a:p>
            <a:fld id="{839570E8-6FA7-4E20-9727-E863A00873A7}" type="slidenum">
              <a:rPr lang="de-AT" smtClean="0"/>
              <a:pPr/>
              <a:t>4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36997187"/>
      </p:ext>
    </p:extLst>
  </p:cSld>
  <p:clrMapOvr>
    <a:masterClrMapping/>
  </p:clrMapOvr>
</p:sld>
</file>

<file path=ppt/theme/theme1.xml><?xml version="1.0" encoding="utf-8"?>
<a:theme xmlns:a="http://schemas.openxmlformats.org/drawingml/2006/main" name="1_Micro Focus Theme v5">
  <a:themeElements>
    <a:clrScheme name="mf theme colors v4">
      <a:dk1>
        <a:srgbClr val="000000"/>
      </a:dk1>
      <a:lt1>
        <a:srgbClr val="FFFFFF"/>
      </a:lt1>
      <a:dk2>
        <a:srgbClr val="ECEEEF"/>
      </a:dk2>
      <a:lt2>
        <a:srgbClr val="212E35"/>
      </a:lt2>
      <a:accent1>
        <a:srgbClr val="0079EF"/>
      </a:accent1>
      <a:accent2>
        <a:srgbClr val="231CA5"/>
      </a:accent2>
      <a:accent3>
        <a:srgbClr val="7424AD"/>
      </a:accent3>
      <a:accent4>
        <a:srgbClr val="C6179D"/>
      </a:accent4>
      <a:accent5>
        <a:srgbClr val="29CEFE"/>
      </a:accent5>
      <a:accent6>
        <a:srgbClr val="2FD6C3"/>
      </a:accent6>
      <a:hlink>
        <a:srgbClr val="284CFF"/>
      </a:hlink>
      <a:folHlink>
        <a:srgbClr val="284CFF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tx2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/>
      <a:bodyPr vert="horz" lIns="0" tIns="45720" rIns="91440" bIns="45720" rtlCol="0" anchor="ctr" anchorCtr="0">
        <a:normAutofit/>
      </a:bodyPr>
      <a:lstStyle>
        <a:defPPr>
          <a:defRPr sz="6000" dirty="0" smtClean="0"/>
        </a:defPPr>
      </a:lstStyle>
    </a:txDef>
  </a:objectDefaults>
  <a:extraClrSchemeLst/>
  <a:custClrLst>
    <a:custClr name="MF Status Crimson">
      <a:srgbClr val="E5004C"/>
    </a:custClr>
    <a:custClr name="MF Status Apricot">
      <a:srgbClr val="F48B34"/>
    </a:custClr>
    <a:custClr name="MF Status Yellow">
      <a:srgbClr val="FCDB1F"/>
    </a:custClr>
    <a:custClr name="MF Status Green">
      <a:srgbClr val="1AAC60"/>
    </a:custClr>
  </a:custClrLst>
  <a:extLst>
    <a:ext uri="{05A4C25C-085E-4340-85A3-A5531E510DB2}">
      <thm15:themeFamily xmlns:thm15="http://schemas.microsoft.com/office/thememl/2012/main" name="Presentation_2017" id="{EE410749-BDB7-BA44-9034-418D44443F47}" vid="{9639C47D-4534-FE4D-9883-F5A494F791B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custClrLst>
    <a:custClr name="MF Status Crimson">
      <a:srgbClr val="E5004C"/>
    </a:custClr>
    <a:custClr name="MF Status Apricot">
      <a:srgbClr val="F48B34"/>
    </a:custClr>
    <a:custClr name="MF Status Yellow">
      <a:srgbClr val="FCDB1F"/>
    </a:custClr>
    <a:custClr name="MF Status Green">
      <a:srgbClr val="1AAC60"/>
    </a:custClr>
  </a:custClr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webextensions/_rels/taskpanes.xml.rels><?xml version="1.0" encoding="UTF-8" standalone="yes"?>
<Relationships xmlns="http://schemas.openxmlformats.org/package/2006/relationships"><Relationship Id="rId1" Type="http://schemas.microsoft.com/office/2011/relationships/webextension" Target="webextension1.xml"/></Relationships>
</file>

<file path=ppt/webextensions/taskpanes.xml><?xml version="1.0" encoding="utf-8"?>
<wetp:taskpanes xmlns:wetp="http://schemas.microsoft.com/office/webextensions/taskpanes/2010/11">
  <wetp:taskpane dockstate="right" visibility="0" width="700" row="0">
    <wetp:webextensionref xmlns:r="http://schemas.openxmlformats.org/officeDocument/2006/relationships" r:id="rId1"/>
  </wetp:taskpane>
</wetp:taskpanes>
</file>

<file path=ppt/webextensions/webextension1.xml><?xml version="1.0" encoding="utf-8"?>
<we:webextension xmlns:we="http://schemas.microsoft.com/office/webextensions/webextension/2010/11" id="{B03BCB38-008C-E349-A4FC-E674450CD1CA}">
  <we:reference id="wa104381063" version="1.0.0.0" store="en-US" storeType="OMEX"/>
  <we:alternateReferences>
    <we:reference id="wa104381063" version="1.0.0.0" store="wa104381063" storeType="OMEX"/>
  </we:alternateReferences>
  <we:properties/>
  <we:bindings/>
  <we:snapshot xmlns:r="http://schemas.openxmlformats.org/officeDocument/2006/relationships"/>
</we:webextension>
</file>

<file path=docProps/app.xml><?xml version="1.0" encoding="utf-8"?>
<Properties xmlns="http://schemas.openxmlformats.org/officeDocument/2006/extended-properties" xmlns:vt="http://schemas.openxmlformats.org/officeDocument/2006/docPropsVTypes">
  <Template>Presentation_2017</Template>
  <TotalTime>0</TotalTime>
  <Words>24</Words>
  <Application>Microsoft Office PowerPoint</Application>
  <PresentationFormat>Breitbild</PresentationFormat>
  <Paragraphs>8</Paragraphs>
  <Slides>4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8" baseType="lpstr">
      <vt:lpstr>Arial</vt:lpstr>
      <vt:lpstr>Calibri</vt:lpstr>
      <vt:lpstr>Wingdings</vt:lpstr>
      <vt:lpstr>1_Micro Focus Theme v5</vt:lpstr>
      <vt:lpstr>PowerPoint-Präsentation</vt:lpstr>
      <vt:lpstr>PowerPoint-Präsentation</vt:lpstr>
      <vt:lpstr>PowerPoint-Präsentation</vt:lpstr>
      <vt:lpstr>PowerPoint-Präsentation</vt:lpstr>
    </vt:vector>
  </TitlesOfParts>
  <Company>Novell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 Focus Presentation Template</dc:title>
  <dc:creator>Karlin Stokes</dc:creator>
  <cp:lastModifiedBy>seibler</cp:lastModifiedBy>
  <cp:revision>100</cp:revision>
  <cp:lastPrinted>2019-09-18T07:43:17Z</cp:lastPrinted>
  <dcterms:created xsi:type="dcterms:W3CDTF">2017-10-11T15:55:15Z</dcterms:created>
  <dcterms:modified xsi:type="dcterms:W3CDTF">2020-10-27T07:48:47Z</dcterms:modified>
</cp:coreProperties>
</file>